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82" r:id="rId4"/>
    <p:sldId id="259" r:id="rId5"/>
    <p:sldId id="270" r:id="rId6"/>
    <p:sldId id="283" r:id="rId7"/>
    <p:sldId id="268" r:id="rId8"/>
    <p:sldId id="260" r:id="rId9"/>
    <p:sldId id="284" r:id="rId10"/>
    <p:sldId id="285" r:id="rId11"/>
    <p:sldId id="286" r:id="rId12"/>
    <p:sldId id="261" r:id="rId13"/>
    <p:sldId id="262" r:id="rId14"/>
    <p:sldId id="263" r:id="rId15"/>
    <p:sldId id="266" r:id="rId16"/>
    <p:sldId id="28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7C35-A496-473F-BEB6-86912B6AFB38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EF89-24AC-4953-8C98-B6344953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4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BB51-0FA2-4D66-9F0C-9E167C4DAB76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81816" y="2344088"/>
            <a:ext cx="10428368" cy="2169825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ĐỌC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FF7C8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FF7C8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n w="38100">
                  <a:noFill/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CÔNG DÂN SỐ MỘT</a:t>
            </a:r>
            <a:endParaRPr lang="en-US" sz="6600" b="1" dirty="0">
              <a:ln w="38100">
                <a:noFill/>
              </a:ln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53125" y="184126"/>
            <a:ext cx="6485750" cy="94077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794" y="1426716"/>
            <a:ext cx="1928413" cy="615553"/>
          </a:xfrm>
          <a:prstGeom prst="rect">
            <a:avLst/>
          </a:prstGeom>
          <a:solidFill>
            <a:srgbClr val="CC66FF">
              <a:alpha val="72941"/>
            </a:srgbClr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19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452"/>
    </mc:Choice>
    <mc:Fallback xmlns="">
      <p:transition advTm="32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3716" y="3266360"/>
            <a:ext cx="260116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tọa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58" y="349977"/>
            <a:ext cx="4643006" cy="61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9" y="189864"/>
            <a:ext cx="10529455" cy="551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510" y="6067575"/>
            <a:ext cx="755585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344834"/>
            <a:ext cx="105156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Anh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83407"/>
            <a:ext cx="105156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5990" y="146304"/>
            <a:ext cx="6160020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0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3880">
        <p14:pan dir="u"/>
      </p:transition>
    </mc:Choice>
    <mc:Fallback xmlns="">
      <p:transition spd="slow" advTm="33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96756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32093"/>
            <a:ext cx="10702635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5990" y="146304"/>
            <a:ext cx="6160020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1207">
        <p14:pan dir="r"/>
      </p:transition>
    </mc:Choice>
    <mc:Fallback xmlns="">
      <p:transition spd="slow" advTm="71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31427"/>
            <a:ext cx="10515600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193878"/>
            <a:ext cx="10515600" cy="30469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Những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chi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tiết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Anh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Thành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thường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trả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hỏi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Lê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chuyện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Vậy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Sài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Gòn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này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? – Anh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học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trường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Sa-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xơ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-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Lô-ba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thì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… ờ…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nào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Nhưng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tôi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chưa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hiểu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Sài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Gòn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này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nữa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– Anh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Lê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ạ,…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mùi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khói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5990" y="146304"/>
            <a:ext cx="6160020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3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1464">
        <p14:pan dir="r"/>
      </p:transition>
    </mc:Choice>
    <mc:Fallback xmlns="">
      <p:transition spd="slow" advTm="31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5358" y="1008123"/>
            <a:ext cx="6617297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day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dứt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3638">
        <p14:ripple/>
      </p:transition>
    </mc:Choice>
    <mc:Fallback xmlns="">
      <p:transition spd="slow" advTm="103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3" y="1067972"/>
            <a:ext cx="11470819" cy="5511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7586" y="138545"/>
            <a:ext cx="4336828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06436" y="2507673"/>
            <a:ext cx="24661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14309" y="2092037"/>
            <a:ext cx="225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64035" y="3089564"/>
            <a:ext cx="15759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87536" y="3089564"/>
            <a:ext cx="1281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66199" y="3643745"/>
            <a:ext cx="2562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83781" y="4613563"/>
            <a:ext cx="1384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32762" y="3657599"/>
            <a:ext cx="1619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90383" y="5999018"/>
            <a:ext cx="1315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36104" y="5999018"/>
            <a:ext cx="1315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27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3000">
        <p14:conveyor dir="l"/>
      </p:transition>
    </mc:Choice>
    <mc:Fallback xmlns="">
      <p:transition spd="slow" advTm="8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326" y="1843052"/>
            <a:ext cx="8659093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)”.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7597">
        <p15:prstTrans prst="origami"/>
      </p:transition>
    </mc:Choice>
    <mc:Fallback xmlns="">
      <p:transition spd="slow" advTm="27597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55" y="146355"/>
            <a:ext cx="5153891" cy="65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12">
        <p14:switch dir="r"/>
      </p:transition>
    </mc:Choice>
    <mc:Fallback xmlns="">
      <p:transition spd="slow" advTm="53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6069" y="224418"/>
            <a:ext cx="8239862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SGK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5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4, 5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746" y="2088354"/>
            <a:ext cx="8476995" cy="450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12">
        <p14:switch dir="r"/>
      </p:transition>
    </mc:Choice>
    <mc:Fallback xmlns="">
      <p:transition spd="slow" advTm="53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461" y="146492"/>
            <a:ext cx="3941079" cy="480131"/>
          </a:xfrm>
        </p:spPr>
        <p:txBody>
          <a:bodyPr wrap="none" anchor="ctr" anchorCtr="0">
            <a:spAutoFit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81" y="626623"/>
            <a:ext cx="11023838" cy="60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1" y="673118"/>
            <a:ext cx="11470819" cy="55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82" y="777244"/>
            <a:ext cx="11432636" cy="53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2151728"/>
            <a:ext cx="10418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“Anh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4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9167" y="146304"/>
            <a:ext cx="6160020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946" y="1116235"/>
            <a:ext cx="207941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3200" b="1" dirty="0">
              <a:solidFill>
                <a:srgbClr val="99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5640" y="1116235"/>
            <a:ext cx="256031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en-US" sz="3200" b="1">
              <a:solidFill>
                <a:srgbClr val="99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82145" y="1145899"/>
            <a:ext cx="7032" cy="37724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6946" y="2626631"/>
            <a:ext cx="20388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hắc-tuya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6946" y="3381829"/>
            <a:ext cx="244631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6946" y="1864203"/>
            <a:ext cx="289893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Lô-ba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5640" y="1865383"/>
            <a:ext cx="225734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7418" y="5805893"/>
            <a:ext cx="76021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6946" y="4132304"/>
            <a:ext cx="236391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bổng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6946" y="4880272"/>
            <a:ext cx="260116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tọa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5640" y="2626631"/>
            <a:ext cx="20388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hắc-tuya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2813" y="5805893"/>
            <a:ext cx="18513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óa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5441" y="3381828"/>
            <a:ext cx="435362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rường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Lô-ba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350" y="5559671"/>
            <a:ext cx="115443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XX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0735" y="4128952"/>
            <a:ext cx="161775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689" y="5805893"/>
            <a:ext cx="111096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gười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4961" y="4892224"/>
            <a:ext cx="244631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6863" y="5805893"/>
            <a:ext cx="22832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9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703">
        <p14:ripple/>
      </p:transition>
    </mc:Choice>
    <mc:Fallback xmlns="">
      <p:transition spd="slow" advTm="51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20" grpId="0" animBg="1"/>
      <p:bldP spid="20" grpId="1" animBg="1"/>
      <p:bldP spid="19" grpId="0"/>
      <p:bldP spid="14" grpId="0"/>
      <p:bldP spid="17" grpId="0"/>
      <p:bldP spid="18" grpId="0" animBg="1"/>
      <p:bldP spid="18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1" y="1387617"/>
            <a:ext cx="5996161" cy="398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8" t="1593" r="12066" b="268"/>
          <a:stretch/>
        </p:blipFill>
        <p:spPr>
          <a:xfrm>
            <a:off x="416070" y="298304"/>
            <a:ext cx="4932218" cy="5070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025" y="5640972"/>
            <a:ext cx="21483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2|3.9|3.6|10.9|1.9|4.4|1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0.5|15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491</Words>
  <Application>Microsoft Office PowerPoint</Application>
  <PresentationFormat>Widescreen</PresentationFormat>
  <Paragraphs>61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19 - TĐ Người công dân số 1</dc:title>
  <dc:creator>Binh Pham</dc:creator>
  <cp:lastModifiedBy>Binh Pham</cp:lastModifiedBy>
  <cp:revision>108</cp:revision>
  <dcterms:created xsi:type="dcterms:W3CDTF">2021-11-12T18:13:01Z</dcterms:created>
  <dcterms:modified xsi:type="dcterms:W3CDTF">2022-01-01T11:59:16Z</dcterms:modified>
</cp:coreProperties>
</file>